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handoutMasterIdLst>
    <p:handoutMasterId r:id="rId16"/>
  </p:handoutMasterIdLst>
  <p:sldIdLst>
    <p:sldId id="256" r:id="rId2"/>
    <p:sldId id="359" r:id="rId3"/>
    <p:sldId id="257" r:id="rId4"/>
    <p:sldId id="258" r:id="rId5"/>
    <p:sldId id="360" r:id="rId6"/>
    <p:sldId id="361" r:id="rId7"/>
    <p:sldId id="362" r:id="rId8"/>
    <p:sldId id="368" r:id="rId9"/>
    <p:sldId id="363" r:id="rId10"/>
    <p:sldId id="364" r:id="rId11"/>
    <p:sldId id="365" r:id="rId12"/>
    <p:sldId id="366" r:id="rId13"/>
    <p:sldId id="367" r:id="rId14"/>
    <p:sldId id="358" r:id="rId15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vcom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FF"/>
    <a:srgbClr val="FFCCFF"/>
    <a:srgbClr val="B3ECDA"/>
    <a:srgbClr val="FFCCCC"/>
    <a:srgbClr val="7030A0"/>
    <a:srgbClr val="C5C5FF"/>
    <a:srgbClr val="FF6699"/>
    <a:srgbClr val="FF66FF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70" d="100"/>
          <a:sy n="70" d="100"/>
        </p:scale>
        <p:origin x="-714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FFE18-0B57-43BD-8A26-B8FB2E63F961}" type="datetimeFigureOut">
              <a:rPr lang="th-TH" smtClean="0"/>
              <a:t>08/03/65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EF27E-39C8-45A3-9714-75B668C2B4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0141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F9B-4C72-411B-BC11-65C520952005}" type="datetimeFigureOut">
              <a:rPr lang="th-TH" smtClean="0"/>
              <a:t>08/03/65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17A-922D-42BB-83B7-5FBBDB9A19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62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F9B-4C72-411B-BC11-65C520952005}" type="datetimeFigureOut">
              <a:rPr lang="th-TH" smtClean="0"/>
              <a:t>08/03/65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17A-922D-42BB-83B7-5FBBDB9A19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505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F9B-4C72-411B-BC11-65C520952005}" type="datetimeFigureOut">
              <a:rPr lang="th-TH" smtClean="0"/>
              <a:t>08/03/65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17A-922D-42BB-83B7-5FBBDB9A191C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188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F9B-4C72-411B-BC11-65C520952005}" type="datetimeFigureOut">
              <a:rPr lang="th-TH" smtClean="0"/>
              <a:t>08/03/65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17A-922D-42BB-83B7-5FBBDB9A19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6353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F9B-4C72-411B-BC11-65C520952005}" type="datetimeFigureOut">
              <a:rPr lang="th-TH" smtClean="0"/>
              <a:t>08/03/65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17A-922D-42BB-83B7-5FBBDB9A191C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1949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F9B-4C72-411B-BC11-65C520952005}" type="datetimeFigureOut">
              <a:rPr lang="th-TH" smtClean="0"/>
              <a:t>08/03/65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17A-922D-42BB-83B7-5FBBDB9A19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5644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F9B-4C72-411B-BC11-65C520952005}" type="datetimeFigureOut">
              <a:rPr lang="th-TH" smtClean="0"/>
              <a:t>08/03/65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17A-922D-42BB-83B7-5FBBDB9A19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4993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F9B-4C72-411B-BC11-65C520952005}" type="datetimeFigureOut">
              <a:rPr lang="th-TH" smtClean="0"/>
              <a:t>08/03/65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17A-922D-42BB-83B7-5FBBDB9A19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03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F9B-4C72-411B-BC11-65C520952005}" type="datetimeFigureOut">
              <a:rPr lang="th-TH" smtClean="0"/>
              <a:t>08/03/65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17A-922D-42BB-83B7-5FBBDB9A19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816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F9B-4C72-411B-BC11-65C520952005}" type="datetimeFigureOut">
              <a:rPr lang="th-TH" smtClean="0"/>
              <a:t>08/03/65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17A-922D-42BB-83B7-5FBBDB9A19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715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F9B-4C72-411B-BC11-65C520952005}" type="datetimeFigureOut">
              <a:rPr lang="th-TH" smtClean="0"/>
              <a:t>08/03/65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17A-922D-42BB-83B7-5FBBDB9A19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217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F9B-4C72-411B-BC11-65C520952005}" type="datetimeFigureOut">
              <a:rPr lang="th-TH" smtClean="0"/>
              <a:t>08/03/65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17A-922D-42BB-83B7-5FBBDB9A19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479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F9B-4C72-411B-BC11-65C520952005}" type="datetimeFigureOut">
              <a:rPr lang="th-TH" smtClean="0"/>
              <a:t>08/03/65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17A-922D-42BB-83B7-5FBBDB9A19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075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F9B-4C72-411B-BC11-65C520952005}" type="datetimeFigureOut">
              <a:rPr lang="th-TH" smtClean="0"/>
              <a:t>08/03/65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17A-922D-42BB-83B7-5FBBDB9A19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978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F9B-4C72-411B-BC11-65C520952005}" type="datetimeFigureOut">
              <a:rPr lang="th-TH" smtClean="0"/>
              <a:t>08/03/65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17A-922D-42BB-83B7-5FBBDB9A19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269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17A-922D-42BB-83B7-5FBBDB9A191C}" type="slidenum">
              <a:rPr lang="th-TH" smtClean="0"/>
              <a:t>‹#›</a:t>
            </a:fld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F9B-4C72-411B-BC11-65C520952005}" type="datetimeFigureOut">
              <a:rPr lang="th-TH" smtClean="0"/>
              <a:t>08/03/65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083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88F9B-4C72-411B-BC11-65C520952005}" type="datetimeFigureOut">
              <a:rPr lang="th-TH" smtClean="0"/>
              <a:t>08/03/65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AF017A-922D-42BB-83B7-5FBBDB9A19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456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รอง 2">
            <a:extLst>
              <a:ext uri="{FF2B5EF4-FFF2-40B4-BE49-F238E27FC236}">
                <a16:creationId xmlns:a16="http://schemas.microsoft.com/office/drawing/2014/main" xmlns="" id="{1FCE33BC-3C9F-4D2A-992C-2242B9117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751" y="791570"/>
            <a:ext cx="10263117" cy="5240742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ยินดีต้อนรับ</a:t>
            </a:r>
          </a:p>
          <a:p>
            <a:pPr algn="ctr">
              <a:spcBef>
                <a:spcPts val="1200"/>
              </a:spcBef>
            </a:pP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นายนภดล   ตันติ</a:t>
            </a:r>
            <a:r>
              <a:rPr lang="th-TH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เมฆิน</a:t>
            </a:r>
            <a:endParaRPr lang="th-TH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spcBef>
                <a:spcPts val="600"/>
              </a:spcBef>
            </a:pP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ผู้ตรวจราชการกรม  สำนักงานการปฏิรูปที่ดินเพื่อเกษตรกรรม</a:t>
            </a:r>
          </a:p>
          <a:p>
            <a:pPr algn="ctr">
              <a:spcBef>
                <a:spcPts val="3000"/>
              </a:spcBef>
            </a:pP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การตรวจติดตามความก้าวหน้าผลการดำเนินงาน</a:t>
            </a:r>
          </a:p>
          <a:p>
            <a:pPr algn="ctr">
              <a:spcBef>
                <a:spcPts val="600"/>
              </a:spcBef>
            </a:pP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ในเขตพื้นที่ตรวจราชการที่  14   รอบที่  1</a:t>
            </a:r>
          </a:p>
          <a:p>
            <a:pPr algn="ctr">
              <a:spcBef>
                <a:spcPts val="1200"/>
              </a:spcBef>
            </a:pP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 9  มีนาคม  2565   เวลา 13.30 น.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079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6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6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1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43A78A5E-CAC2-4027-A000-C578B965E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56196"/>
            <a:ext cx="5352307" cy="5352307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E36893AF-7676-440F-9278-8B7085F8BB3C}"/>
              </a:ext>
            </a:extLst>
          </p:cNvPr>
          <p:cNvSpPr/>
          <p:nvPr/>
        </p:nvSpPr>
        <p:spPr>
          <a:xfrm rot="20722748">
            <a:off x="2210944" y="1289129"/>
            <a:ext cx="3453001" cy="1315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5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12169C4-14A7-497C-A8BB-93C10C2C7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741" y="2084009"/>
            <a:ext cx="7766936" cy="1159522"/>
          </a:xfrm>
        </p:spPr>
        <p:txBody>
          <a:bodyPr/>
          <a:lstStyle/>
          <a:p>
            <a:pPr algn="ctr"/>
            <a:r>
              <a:rPr lang="th-TH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รายงานผลการดำเนินงาน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1FCE33BC-3C9F-4D2A-992C-2242B9117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741" y="3457575"/>
            <a:ext cx="7766936" cy="3028950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ปีงบประมาณ พ.ศ. </a:t>
            </a: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2565</a:t>
            </a:r>
            <a:endParaRPr lang="th-TH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สำนักงานการปฏิรูปที่ดินจังหวัดศรีสะเกษ</a:t>
            </a:r>
          </a:p>
          <a:p>
            <a:pPr algn="ctr"/>
            <a:r>
              <a: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(ส.ป.ก.ศรีสะเกษ)</a:t>
            </a:r>
          </a:p>
          <a:p>
            <a:pPr algn="ctr"/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 ณ </a:t>
            </a:r>
            <a:r>
              <a:rPr lang="th-TH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วันที่  9  มีนาคม  2565</a:t>
            </a:r>
            <a:endParaRPr lang="th-TH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ลูกศร: ซ้าย-ขวา 4">
            <a:extLst>
              <a:ext uri="{FF2B5EF4-FFF2-40B4-BE49-F238E27FC236}">
                <a16:creationId xmlns:a16="http://schemas.microsoft.com/office/drawing/2014/main" xmlns="" id="{918A3ABB-3DF5-4480-B9C0-3A1325A7E2F5}"/>
              </a:ext>
            </a:extLst>
          </p:cNvPr>
          <p:cNvSpPr/>
          <p:nvPr/>
        </p:nvSpPr>
        <p:spPr>
          <a:xfrm>
            <a:off x="1752741" y="3243531"/>
            <a:ext cx="7766936" cy="232913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16D29D69-B352-4B31-B44E-86FCE7848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96" y="371475"/>
            <a:ext cx="2156128" cy="18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9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12169C4-14A7-497C-A8BB-93C10C2C7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8626"/>
            <a:ext cx="12192000" cy="723900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กรอบอัตรากำลังข้าราชการ/ลูกจ้างประจำ/พนักงานราชการ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1FCE33BC-3C9F-4D2A-992C-2242B9117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469" y="1152002"/>
            <a:ext cx="10126638" cy="4880307"/>
          </a:xfrm>
        </p:spPr>
        <p:txBody>
          <a:bodyPr>
            <a:normAutofit/>
          </a:bodyPr>
          <a:lstStyle/>
          <a:p>
            <a:pPr algn="l"/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- ข้าราชการ							</a:t>
            </a:r>
            <a:r>
              <a:rPr lang="th-TH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17</a:t>
            </a:r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อัตรา</a:t>
            </a:r>
          </a:p>
          <a:p>
            <a:pPr algn="l"/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- ลูกจ้างประจำ				 		 1	อัตรา</a:t>
            </a:r>
          </a:p>
          <a:p>
            <a:pPr algn="l"/>
            <a:r>
              <a:rPr lang="th-TH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- พนักงาน</a:t>
            </a:r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ราชการ					 4	</a:t>
            </a:r>
            <a:r>
              <a:rPr lang="th-TH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อัตรา</a:t>
            </a:r>
          </a:p>
          <a:p>
            <a:pPr algn="l"/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- พนักงาน</a:t>
            </a:r>
            <a:r>
              <a:rPr lang="th-TH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ราชการ (เฉพาะกิจ)</a:t>
            </a:r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 </a:t>
            </a:r>
            <a:r>
              <a:rPr lang="th-TH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อัตรา</a:t>
            </a:r>
          </a:p>
          <a:p>
            <a:pPr algn="l"/>
            <a:r>
              <a:rPr lang="th-TH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- พนักงานกองทุน</a:t>
            </a:r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 </a:t>
            </a:r>
            <a:r>
              <a:rPr lang="th-TH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 3</a:t>
            </a:r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อัตรา</a:t>
            </a:r>
          </a:p>
          <a:p>
            <a:pPr algn="l"/>
            <a:r>
              <a:rPr lang="th-TH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รวม									 31  อัตรา</a:t>
            </a:r>
            <a:endParaRPr lang="th-TH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r>
              <a:rPr lang="th-TH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(ตำแหน่งว่าง  กฎหมาย  1  อัตรา 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th-TH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การเงิน  </a:t>
            </a:r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อัตรา 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th-TH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ช่าง   2  อัตรา และพนักงานราชการ  1  อัตรา)</a:t>
            </a:r>
            <a:endParaRPr lang="th-TH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81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xmlns="" id="{B89F7098-B69B-4435-80FC-93C323A7FB23}"/>
              </a:ext>
            </a:extLst>
          </p:cNvPr>
          <p:cNvSpPr txBox="1">
            <a:spLocks/>
          </p:cNvSpPr>
          <p:nvPr/>
        </p:nvSpPr>
        <p:spPr>
          <a:xfrm>
            <a:off x="0" y="-16444"/>
            <a:ext cx="12192000" cy="7239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แผนที่พื้นที่ปฏิรูปที่ดินจังหวัดศรีสะเกษ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1F30462E-6634-47B6-90BD-F6C218863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4" y="741960"/>
            <a:ext cx="4361264" cy="5735757"/>
          </a:xfrm>
          <a:prstGeom prst="rect">
            <a:avLst/>
          </a:prstGeom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4781378" y="1150400"/>
            <a:ext cx="3408465" cy="14200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มีพื้นที่ทั้งหมด (</a:t>
            </a:r>
            <a:r>
              <a:rPr lang="th-TH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พรฎ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.) </a:t>
            </a:r>
          </a:p>
          <a:p>
            <a:pPr algn="ctr"/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ครอบคลุมพื้นที่  21  อำเภอ</a:t>
            </a:r>
          </a:p>
          <a:p>
            <a:pPr algn="ctr"/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เนื้อที่  1,515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,967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ไร่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4991197" y="2579109"/>
            <a:ext cx="0" cy="15058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4991197" y="3194992"/>
            <a:ext cx="5176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>
            <a:off x="4991197" y="4084737"/>
            <a:ext cx="5176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สี่เหลี่ยมผืนผ้ามุมมน 28"/>
          <p:cNvSpPr/>
          <p:nvPr/>
        </p:nvSpPr>
        <p:spPr>
          <a:xfrm>
            <a:off x="5508839" y="3718258"/>
            <a:ext cx="2909314" cy="9172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พื้นที่ดำเนินการ </a:t>
            </a:r>
            <a:endParaRPr lang="th-TH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defRPr/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เนื้อที่  1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441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512  ไร่</a:t>
            </a:r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5508839" y="2939398"/>
            <a:ext cx="2730410" cy="4804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พื้นที่ 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RF  74,455 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ไร่</a:t>
            </a:r>
          </a:p>
        </p:txBody>
      </p:sp>
      <p:cxnSp>
        <p:nvCxnSpPr>
          <p:cNvPr id="31" name="ตัวเชื่อมต่อตรง 30"/>
          <p:cNvCxnSpPr/>
          <p:nvPr/>
        </p:nvCxnSpPr>
        <p:spPr>
          <a:xfrm>
            <a:off x="8466508" y="4102308"/>
            <a:ext cx="6556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สี่เหลี่ยมผืนผ้ามุมมน 32"/>
          <p:cNvSpPr/>
          <p:nvPr/>
        </p:nvSpPr>
        <p:spPr>
          <a:xfrm>
            <a:off x="9648461" y="2099625"/>
            <a:ext cx="2354269" cy="10953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จัดแล้ว 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1,135,025 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ไร่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187,349 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แปลง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4" name="สี่เหลี่ยมผืนผ้ามุมมน 33"/>
          <p:cNvSpPr/>
          <p:nvPr/>
        </p:nvSpPr>
        <p:spPr>
          <a:xfrm>
            <a:off x="9648462" y="3332029"/>
            <a:ext cx="2354269" cy="796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ค้างจัด 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52,053 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ไร่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5" name="สี่เหลี่ยมผืนผ้ามุมมน 34"/>
          <p:cNvSpPr/>
          <p:nvPr/>
        </p:nvSpPr>
        <p:spPr>
          <a:xfrm>
            <a:off x="9648463" y="4282436"/>
            <a:ext cx="2354269" cy="897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ถนน  แหล่งน้ำ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106,534 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ไร่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6" name="สี่เหลี่ยมผืนผ้ามุมมน 35"/>
          <p:cNvSpPr/>
          <p:nvPr/>
        </p:nvSpPr>
        <p:spPr>
          <a:xfrm>
            <a:off x="9648464" y="5318242"/>
            <a:ext cx="2354269" cy="7936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ที่มีหนังสือสำคัญ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147,900 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ไร่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38" name="ตัวเชื่อมต่อตรง 37"/>
          <p:cNvCxnSpPr/>
          <p:nvPr/>
        </p:nvCxnSpPr>
        <p:spPr>
          <a:xfrm>
            <a:off x="9130822" y="2939398"/>
            <a:ext cx="0" cy="27756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/>
          <p:nvPr/>
        </p:nvCxnSpPr>
        <p:spPr>
          <a:xfrm>
            <a:off x="9130822" y="2939398"/>
            <a:ext cx="5176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/>
          <p:nvPr/>
        </p:nvCxnSpPr>
        <p:spPr>
          <a:xfrm>
            <a:off x="9130822" y="3730090"/>
            <a:ext cx="5176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>
            <a:off x="9130822" y="4831049"/>
            <a:ext cx="5176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/>
          <p:nvPr/>
        </p:nvCxnSpPr>
        <p:spPr>
          <a:xfrm>
            <a:off x="9130822" y="5715056"/>
            <a:ext cx="5176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7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8" y="-4212"/>
            <a:ext cx="12200908" cy="68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4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2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9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0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9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855</TotalTime>
  <Words>138</Words>
  <Application>Microsoft Office PowerPoint</Application>
  <PresentationFormat>กำหนดเอง</PresentationFormat>
  <Paragraphs>35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เหลี่ยมเพชร</vt:lpstr>
      <vt:lpstr>งานนำเสนอ PowerPoint</vt:lpstr>
      <vt:lpstr>รายงานผลการดำเนินงาน</vt:lpstr>
      <vt:lpstr>กรอบอัตรากำลังข้าราชการ/ลูกจ้างประจำ/พนักงานราชการ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รายงานผลการดำเนินงาน</dc:title>
  <dc:creator>pvcom</dc:creator>
  <cp:lastModifiedBy>Windows User</cp:lastModifiedBy>
  <cp:revision>83</cp:revision>
  <cp:lastPrinted>2022-03-08T10:05:36Z</cp:lastPrinted>
  <dcterms:created xsi:type="dcterms:W3CDTF">2021-05-13T02:09:48Z</dcterms:created>
  <dcterms:modified xsi:type="dcterms:W3CDTF">2022-03-08T10:26:05Z</dcterms:modified>
</cp:coreProperties>
</file>